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7" d="100"/>
          <a:sy n="57" d="100"/>
        </p:scale>
        <p:origin x="96" y="1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A3F3D6-0B40-F6C1-12B0-3396066DE4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2F9B21-74CD-8419-DF8D-36D9FE2535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1A0492-5979-19A7-7BC5-34764B39EC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AC974-4C87-4662-8BB7-FA288AD1EFC3}" type="datetimeFigureOut">
              <a:rPr lang="en-US" smtClean="0"/>
              <a:t>4/24/2024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AF98D5-32A2-313A-224F-0DD96FE4FA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2A659E-83D2-BEDD-117E-0FD8185A78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AF5EB-088E-4AEF-ADD7-44F793806F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47902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B3A8B1-3AD4-5097-1336-76D951CEC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6919526-14E0-F7DC-8DDC-BAF7705110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66A828-7746-C788-31E4-ECC6984069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AC974-4C87-4662-8BB7-FA288AD1EFC3}" type="datetimeFigureOut">
              <a:rPr lang="en-US" smtClean="0"/>
              <a:t>4/24/2024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D94F39-1631-AD56-5C1C-F0DE9B86C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EE6858-CA24-CDD4-CE93-83EE8904B1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AF5EB-088E-4AEF-ADD7-44F793806F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625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DEEF5D-20E7-3192-9699-344114ABFBD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C4D77B8-F464-9836-4F57-079774382A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F76352-6280-BF1C-01A8-D5EF9F97A2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AC974-4C87-4662-8BB7-FA288AD1EFC3}" type="datetimeFigureOut">
              <a:rPr lang="en-US" smtClean="0"/>
              <a:t>4/24/2024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866F3A-9F04-D755-8D82-0A30163028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5A5EBD-C01D-A214-98D7-3DEC549AF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AF5EB-088E-4AEF-ADD7-44F793806F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0596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3971C-66DD-BAAB-ED2F-C7076E25E8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672C36-5ABC-6186-9722-4D1C1701A9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8D2F96-D6EB-CE63-94E0-35CB84629E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AC974-4C87-4662-8BB7-FA288AD1EFC3}" type="datetimeFigureOut">
              <a:rPr lang="en-US" smtClean="0"/>
              <a:t>4/24/2024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3AD166-E332-EBB8-47B1-5D376FFAB6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5BF638-998F-6A1B-4823-33A7CA5709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AF5EB-088E-4AEF-ADD7-44F793806F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0131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F98BCD-0E2B-D7D4-D327-92F70FA073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CB321B-6AB8-739A-BC11-7B96FE24CA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A1412D-CD8F-11F8-B7B6-8788125B9B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AC974-4C87-4662-8BB7-FA288AD1EFC3}" type="datetimeFigureOut">
              <a:rPr lang="en-US" smtClean="0"/>
              <a:t>4/24/2024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4EBB00-F431-A87E-F82A-C209966BDE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9E803F-72F6-AE8C-0410-A24C92050A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AF5EB-088E-4AEF-ADD7-44F793806F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203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70F69D-524E-B76F-1880-5F17F6283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9CBF23-F53D-4FA8-1F78-7000E21FA7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A29AC9-F441-7832-FF27-224A125899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AC6012-3D8C-C6E4-E95F-5A4EE4139A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AC974-4C87-4662-8BB7-FA288AD1EFC3}" type="datetimeFigureOut">
              <a:rPr lang="en-US" smtClean="0"/>
              <a:t>4/24/2024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9C015E-14FF-A887-32CD-6A93EB7455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409153-273D-280E-6563-93D8F5464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AF5EB-088E-4AEF-ADD7-44F793806F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0270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5E1AC9-E3D9-2104-CF5E-C2F076CCF8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95B5C5-64A2-4380-A3EA-B52EA77AEC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20ACAB-5EF5-4515-7CDB-CDEAA4A0DF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FE2E335-CA3D-BBAC-4503-C27A88584C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0FFD7C5-BAE4-8054-684D-A17456DE8D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63B251E-7765-2968-5F87-BCF99992A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AC974-4C87-4662-8BB7-FA288AD1EFC3}" type="datetimeFigureOut">
              <a:rPr lang="en-US" smtClean="0"/>
              <a:t>4/24/2024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0365B65-E1D4-7148-A3E0-0C7C3D20F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9D3F371-7AA7-C301-E466-37F658A9A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AF5EB-088E-4AEF-ADD7-44F793806F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9269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A0CAD-E5FC-114A-A0B5-6DBD551368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93ED116-AA9E-9FAA-B4F0-38592DA3BC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AC974-4C87-4662-8BB7-FA288AD1EFC3}" type="datetimeFigureOut">
              <a:rPr lang="en-US" smtClean="0"/>
              <a:t>4/24/2024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6D144B-7AC2-D957-C3DE-5A149A2232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7F00C3-B9B0-349A-669A-206F7D0B43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AF5EB-088E-4AEF-ADD7-44F793806F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4919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BCFEEA1-68FD-458C-AFAC-0E5DAE1848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AC974-4C87-4662-8BB7-FA288AD1EFC3}" type="datetimeFigureOut">
              <a:rPr lang="en-US" smtClean="0"/>
              <a:t>4/24/2024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354243F-9E01-D24B-6E35-4C69287C8B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79A34B-2257-C88D-448B-78775607B8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AF5EB-088E-4AEF-ADD7-44F793806F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1364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8B3D8E-38B2-A3DA-F975-60CDDF792B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B4A1A2-31C9-A724-B9EC-42B38EF376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591419-8CF0-0BC3-3E36-77C5881119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CBBB6D-9612-30AF-7393-F970FB7703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AC974-4C87-4662-8BB7-FA288AD1EFC3}" type="datetimeFigureOut">
              <a:rPr lang="en-US" smtClean="0"/>
              <a:t>4/24/2024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FB2E29-1F6C-32F5-132D-ADD043C46D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9A7263-5274-BDA7-FF5B-44B544546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AF5EB-088E-4AEF-ADD7-44F793806F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4467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766E0E-587B-D622-699A-A1B6833108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A3353BB-D7E1-425A-DF63-0C8004C2EB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2A5715-4F86-C150-B359-DB035432DA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516D61-1854-E0D0-84B5-35DBE360C1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AC974-4C87-4662-8BB7-FA288AD1EFC3}" type="datetimeFigureOut">
              <a:rPr lang="en-US" smtClean="0"/>
              <a:t>4/24/2024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EFFAFE-F1A6-72B4-BC92-133733AA3D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16E8F2-F966-842C-507B-056FFBFA6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AF5EB-088E-4AEF-ADD7-44F793806F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5765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D91FB3A-3EFE-5050-EE64-B0BB0D4618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820FF6-CA90-D8AA-55A3-DA80BDF3D2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C8C7A5-2CF0-99DA-9A00-9092BDBECD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3AC974-4C87-4662-8BB7-FA288AD1EFC3}" type="datetimeFigureOut">
              <a:rPr lang="en-US" smtClean="0"/>
              <a:t>4/24/2024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5D85C5-2FB3-4779-B511-D08D22E016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0FDB0A-C4D1-BC29-7803-7DB87860B6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1AF5EB-088E-4AEF-ADD7-44F793806F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1839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A60A8-1C1A-2946-893E-E1BCB74FB6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8ED8C1F-DB02-60E0-3FE9-EB43B153A99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6192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C679CF-C692-F8F4-F533-3E9B1ED1F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CD636F97-D389-CB18-FBDC-56F6B56DD36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9072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3C545F-4F75-6995-4C37-E371A0BED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DFBBD5E2-563E-000A-34AD-78F5A27ADD6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35362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73BBF-5679-6748-00DF-92A61CF8D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D57C7AD5-23BC-F2A1-676C-4A43AFD27EB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62543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82A419-D15F-2221-0A7F-A10949C27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6E7DA512-DAB3-B41A-E126-759C5474866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34165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65EDC1-D2BA-41E3-AA4E-D7C4479CF3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E0672350-9E97-1EE7-57A8-124039083D8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66653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F4D366-FDD1-1F47-BB03-B2595407DA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FBA13C1B-6244-BE74-7B40-7476892D1DA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95508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204A91-0A2B-2667-7845-61782D1D4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BAEEA38E-1E5B-8CEE-2405-752C5193B7F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24628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4488F9-1E16-11E5-F7AA-CE5ED40BB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7FEF1C47-3121-598F-63CB-78803331BE0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17140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3078A2-D6A9-9C4E-67D5-62650A832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8434" name="Picture 2">
            <a:extLst>
              <a:ext uri="{FF2B5EF4-FFF2-40B4-BE49-F238E27FC236}">
                <a16:creationId xmlns:a16="http://schemas.microsoft.com/office/drawing/2014/main" id="{42347978-603A-BAA0-2313-FD26D00EC74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54913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826EF-1838-EBCF-69A5-6F6A1977B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9458" name="Picture 2">
            <a:extLst>
              <a:ext uri="{FF2B5EF4-FFF2-40B4-BE49-F238E27FC236}">
                <a16:creationId xmlns:a16="http://schemas.microsoft.com/office/drawing/2014/main" id="{588FC2D8-D0FE-37BC-1113-A6F8AC3229F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69548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676E0-0D51-CB88-30DB-FF5DB88CF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490FCBD-9772-6667-0E56-1B3010E2534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7116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3A854-5848-87FF-F39B-4A938EE6E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482" name="Picture 2">
            <a:extLst>
              <a:ext uri="{FF2B5EF4-FFF2-40B4-BE49-F238E27FC236}">
                <a16:creationId xmlns:a16="http://schemas.microsoft.com/office/drawing/2014/main" id="{C0022882-0C50-3427-6A4B-87F77E5B4F1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81987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4EF73-71D0-5144-F706-D455A5C440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1506" name="Picture 2">
            <a:extLst>
              <a:ext uri="{FF2B5EF4-FFF2-40B4-BE49-F238E27FC236}">
                <a16:creationId xmlns:a16="http://schemas.microsoft.com/office/drawing/2014/main" id="{50D661C0-DA8F-F158-A162-B8430CD5322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12776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83B59E-7F23-84B8-768F-A06CC6677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2530" name="Picture 2">
            <a:extLst>
              <a:ext uri="{FF2B5EF4-FFF2-40B4-BE49-F238E27FC236}">
                <a16:creationId xmlns:a16="http://schemas.microsoft.com/office/drawing/2014/main" id="{0F5A4993-4714-F987-DA16-D2AF4236F6F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94976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52F852-3522-1B1A-2431-AD14C4C2B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3554" name="Picture 2">
            <a:extLst>
              <a:ext uri="{FF2B5EF4-FFF2-40B4-BE49-F238E27FC236}">
                <a16:creationId xmlns:a16="http://schemas.microsoft.com/office/drawing/2014/main" id="{7A42A1E5-D8DE-91EF-79E8-7CB8CEC0651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36713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D4DE5-B3D5-3E04-CA94-67486FF54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4578" name="Picture 2">
            <a:extLst>
              <a:ext uri="{FF2B5EF4-FFF2-40B4-BE49-F238E27FC236}">
                <a16:creationId xmlns:a16="http://schemas.microsoft.com/office/drawing/2014/main" id="{E490DCDB-2E56-6F3E-14FA-2E60BB1F1F6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09955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2B3A8D-131E-68A5-4610-4AA5459A2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5602" name="Picture 2">
            <a:extLst>
              <a:ext uri="{FF2B5EF4-FFF2-40B4-BE49-F238E27FC236}">
                <a16:creationId xmlns:a16="http://schemas.microsoft.com/office/drawing/2014/main" id="{2D118B97-9952-D950-282E-1EA6469DCEB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38713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A38420-888F-F3D7-6909-4150940F3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6626" name="Picture 2">
            <a:extLst>
              <a:ext uri="{FF2B5EF4-FFF2-40B4-BE49-F238E27FC236}">
                <a16:creationId xmlns:a16="http://schemas.microsoft.com/office/drawing/2014/main" id="{04CF9C27-4F83-A9F8-F227-75E8572457E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20583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F56C7D-366B-230E-0AD3-997D958868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7650" name="Picture 2">
            <a:extLst>
              <a:ext uri="{FF2B5EF4-FFF2-40B4-BE49-F238E27FC236}">
                <a16:creationId xmlns:a16="http://schemas.microsoft.com/office/drawing/2014/main" id="{864DAE4F-4B51-CD85-F54A-6B427715AE5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06075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609FF-7ACC-5C7F-A480-4FA052DF7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8674" name="Picture 2">
            <a:extLst>
              <a:ext uri="{FF2B5EF4-FFF2-40B4-BE49-F238E27FC236}">
                <a16:creationId xmlns:a16="http://schemas.microsoft.com/office/drawing/2014/main" id="{DDCC3D77-3FE3-58CD-73A0-4A5DDC03F89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7699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074CF8-BCF1-9403-9185-C89ADAC91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9698" name="Picture 2">
            <a:extLst>
              <a:ext uri="{FF2B5EF4-FFF2-40B4-BE49-F238E27FC236}">
                <a16:creationId xmlns:a16="http://schemas.microsoft.com/office/drawing/2014/main" id="{205AD601-0FEF-A682-9293-67B83399031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50404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CDA94-A4A4-D370-9D0A-084F538D9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7F23989F-A536-E0D7-4D18-84BF99E4CB6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55747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4126BD-BA61-4522-57FD-EA3BE37F3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22" name="Picture 2">
            <a:extLst>
              <a:ext uri="{FF2B5EF4-FFF2-40B4-BE49-F238E27FC236}">
                <a16:creationId xmlns:a16="http://schemas.microsoft.com/office/drawing/2014/main" id="{253902B8-3797-78FE-8EC1-84E86279E3E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81672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9797A-95FF-5725-1ED9-358BF64089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1746" name="Picture 2">
            <a:extLst>
              <a:ext uri="{FF2B5EF4-FFF2-40B4-BE49-F238E27FC236}">
                <a16:creationId xmlns:a16="http://schemas.microsoft.com/office/drawing/2014/main" id="{0F6F02E3-5E01-68B1-4125-7B6051A7AA4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1"/>
            <a:ext cx="12073467" cy="6791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14353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55EF31-0A3F-F283-F0B2-84ED296EE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2770" name="Picture 2">
            <a:extLst>
              <a:ext uri="{FF2B5EF4-FFF2-40B4-BE49-F238E27FC236}">
                <a16:creationId xmlns:a16="http://schemas.microsoft.com/office/drawing/2014/main" id="{2AD85871-0FD7-E289-6150-E4501B86E1F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15504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4B2A3E-D659-5D31-0635-B2D443C88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3794" name="Picture 2">
            <a:extLst>
              <a:ext uri="{FF2B5EF4-FFF2-40B4-BE49-F238E27FC236}">
                <a16:creationId xmlns:a16="http://schemas.microsoft.com/office/drawing/2014/main" id="{4AEDCE39-BA2A-CA8E-F860-E95D63A5ABF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85512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1892CB-EDFB-203D-6034-401D59B4E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4818" name="Picture 2">
            <a:extLst>
              <a:ext uri="{FF2B5EF4-FFF2-40B4-BE49-F238E27FC236}">
                <a16:creationId xmlns:a16="http://schemas.microsoft.com/office/drawing/2014/main" id="{EBA2D708-D0E7-53B3-B79E-8E097B69D22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04694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8CB09-8FB7-EDB8-2741-D53CEB55F7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5842" name="Picture 2">
            <a:extLst>
              <a:ext uri="{FF2B5EF4-FFF2-40B4-BE49-F238E27FC236}">
                <a16:creationId xmlns:a16="http://schemas.microsoft.com/office/drawing/2014/main" id="{9E2ACF20-70E7-59F4-743E-281181C8105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85859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EEF89-B72F-F0A8-CEDC-B041C5E404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6866" name="Picture 2">
            <a:extLst>
              <a:ext uri="{FF2B5EF4-FFF2-40B4-BE49-F238E27FC236}">
                <a16:creationId xmlns:a16="http://schemas.microsoft.com/office/drawing/2014/main" id="{87AEDBE6-5396-E902-FAD3-DA14CF8244C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463986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1A3408-8F75-0B91-B477-009F84CBAA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7890" name="Picture 2">
            <a:extLst>
              <a:ext uri="{FF2B5EF4-FFF2-40B4-BE49-F238E27FC236}">
                <a16:creationId xmlns:a16="http://schemas.microsoft.com/office/drawing/2014/main" id="{7310A24F-7510-FA2B-3D26-BF67BC6E2FB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686274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E826BF-C35D-36EB-8C50-E4B1127CAB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8914" name="Picture 2">
            <a:extLst>
              <a:ext uri="{FF2B5EF4-FFF2-40B4-BE49-F238E27FC236}">
                <a16:creationId xmlns:a16="http://schemas.microsoft.com/office/drawing/2014/main" id="{F2D71854-9736-6BD1-3685-D1BF0B39D40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027522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841299-4E86-858F-D291-42E0E56B1F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9938" name="Picture 2">
            <a:extLst>
              <a:ext uri="{FF2B5EF4-FFF2-40B4-BE49-F238E27FC236}">
                <a16:creationId xmlns:a16="http://schemas.microsoft.com/office/drawing/2014/main" id="{A47929D3-230A-746D-91B2-A1B840C30A7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38064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A46FD5-3EA5-B322-1535-4C4C4A763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73891033-E319-B9C2-7F6E-05C4CA05E7D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7508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74C663-A711-7CBB-100C-3EEBF0AAD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62" name="Picture 2">
            <a:extLst>
              <a:ext uri="{FF2B5EF4-FFF2-40B4-BE49-F238E27FC236}">
                <a16:creationId xmlns:a16="http://schemas.microsoft.com/office/drawing/2014/main" id="{AF9192F5-3719-7476-2372-8F3ED642E2F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026056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B76980-5059-64A6-9502-589A222B7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1986" name="Picture 2">
            <a:extLst>
              <a:ext uri="{FF2B5EF4-FFF2-40B4-BE49-F238E27FC236}">
                <a16:creationId xmlns:a16="http://schemas.microsoft.com/office/drawing/2014/main" id="{5FD9A380-70A2-EE41-1FE0-B693AE05CE3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298271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0601B8-B4AB-8DAD-8552-A8D9ED904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3010" name="Picture 2">
            <a:extLst>
              <a:ext uri="{FF2B5EF4-FFF2-40B4-BE49-F238E27FC236}">
                <a16:creationId xmlns:a16="http://schemas.microsoft.com/office/drawing/2014/main" id="{0D294BBD-6181-D9F8-6109-352FD6251A7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049804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3D950-C131-CD70-9A5F-16A6E9B3B8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4034" name="Picture 2">
            <a:extLst>
              <a:ext uri="{FF2B5EF4-FFF2-40B4-BE49-F238E27FC236}">
                <a16:creationId xmlns:a16="http://schemas.microsoft.com/office/drawing/2014/main" id="{4BB8E302-0CEE-7DCF-945F-8DC73295A8A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230143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A63D1D-55E0-7BD5-0D58-29FB1B89B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5058" name="Picture 2">
            <a:extLst>
              <a:ext uri="{FF2B5EF4-FFF2-40B4-BE49-F238E27FC236}">
                <a16:creationId xmlns:a16="http://schemas.microsoft.com/office/drawing/2014/main" id="{9C12AB8E-EAD4-A2BC-0EC6-FE5BDD7AF32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103559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F4E0F3-2626-C988-5979-245F1E699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6082" name="Picture 2">
            <a:extLst>
              <a:ext uri="{FF2B5EF4-FFF2-40B4-BE49-F238E27FC236}">
                <a16:creationId xmlns:a16="http://schemas.microsoft.com/office/drawing/2014/main" id="{D5A79E5F-24B5-1ED4-721C-4D89A66D59D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395572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417E1-7E9B-568E-02EC-789184D1B7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7106" name="Picture 2">
            <a:extLst>
              <a:ext uri="{FF2B5EF4-FFF2-40B4-BE49-F238E27FC236}">
                <a16:creationId xmlns:a16="http://schemas.microsoft.com/office/drawing/2014/main" id="{F8D61AA1-6B95-66CF-FD43-3F7F40AC68C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540520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35A7B-F7E4-8A45-176D-9C347077D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8130" name="Picture 2">
            <a:extLst>
              <a:ext uri="{FF2B5EF4-FFF2-40B4-BE49-F238E27FC236}">
                <a16:creationId xmlns:a16="http://schemas.microsoft.com/office/drawing/2014/main" id="{349B5B9F-3F72-C66C-B868-A38737D97A3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859296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D603F2-03A9-D308-3317-4B583E013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9154" name="Picture 2">
            <a:extLst>
              <a:ext uri="{FF2B5EF4-FFF2-40B4-BE49-F238E27FC236}">
                <a16:creationId xmlns:a16="http://schemas.microsoft.com/office/drawing/2014/main" id="{27FCF9C6-98F7-253D-697D-306979BFF8A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007846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1C0E30-2A8D-C0F6-7875-C74399086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0178" name="Picture 2">
            <a:extLst>
              <a:ext uri="{FF2B5EF4-FFF2-40B4-BE49-F238E27FC236}">
                <a16:creationId xmlns:a16="http://schemas.microsoft.com/office/drawing/2014/main" id="{B0105973-5A02-6514-4E30-C1509F491F8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28570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06345-9E4D-5917-5E9C-6C271CED04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2749CF8F-D012-B30B-43B2-E09E6D85016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917711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D8EB3-B000-5D4D-B4E7-2D7532006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23BE27-CF1F-32D3-46B7-BF6D1056B3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02" name="Picture 2">
            <a:extLst>
              <a:ext uri="{FF2B5EF4-FFF2-40B4-BE49-F238E27FC236}">
                <a16:creationId xmlns:a16="http://schemas.microsoft.com/office/drawing/2014/main" id="{748F0E08-0A7B-FC3E-5812-DD33063431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7" y="0"/>
            <a:ext cx="12182983" cy="6863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566305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E2658B-D0E3-6E80-9C74-DF818847B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2226" name="Picture 2">
            <a:extLst>
              <a:ext uri="{FF2B5EF4-FFF2-40B4-BE49-F238E27FC236}">
                <a16:creationId xmlns:a16="http://schemas.microsoft.com/office/drawing/2014/main" id="{AF25177B-26FC-675B-59DB-982C9B5C650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723836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06EEB-C13A-EB65-CCAC-C1D235936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3250" name="Picture 2">
            <a:extLst>
              <a:ext uri="{FF2B5EF4-FFF2-40B4-BE49-F238E27FC236}">
                <a16:creationId xmlns:a16="http://schemas.microsoft.com/office/drawing/2014/main" id="{6D7C95BB-A1D6-196E-E34A-2C598594905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554665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3C518-3B5C-5D24-21A6-47137CCE5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4274" name="Picture 2">
            <a:extLst>
              <a:ext uri="{FF2B5EF4-FFF2-40B4-BE49-F238E27FC236}">
                <a16:creationId xmlns:a16="http://schemas.microsoft.com/office/drawing/2014/main" id="{A0AA11C7-AD1A-353F-30F8-EEC1155556F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977196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BCEE41-5563-9C68-E307-1DE66299D4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5298" name="Picture 2">
            <a:extLst>
              <a:ext uri="{FF2B5EF4-FFF2-40B4-BE49-F238E27FC236}">
                <a16:creationId xmlns:a16="http://schemas.microsoft.com/office/drawing/2014/main" id="{3FE70DB9-8C46-C733-D75C-ABFBD9C5029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89074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19C6F4-9BF8-8188-9DFE-56E6DC3D9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57B63CD5-CDF7-B8F4-AE96-AC9D10F2E97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31473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031A6F-0905-8015-DAF1-D1D15DDF48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5ACEB0B9-A9F7-0C77-3D0F-718F4475193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61702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64E3FD-CEB3-8847-5562-3C7B904DD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1F28A09F-ABC9-5F39-7467-6471F626340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14617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1950EA-EA66-0134-FFB1-55596870C0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2A6E1B2C-8784-DD9F-1D2E-A4027E24661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83573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</TotalTime>
  <Words>0</Words>
  <Application>Microsoft Office PowerPoint</Application>
  <PresentationFormat>Widescreen</PresentationFormat>
  <Paragraphs>0</Paragraphs>
  <Slides>54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5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Toprak Dindar</dc:creator>
  <cp:lastModifiedBy>Toprak Dindar</cp:lastModifiedBy>
  <cp:revision>2</cp:revision>
  <dcterms:created xsi:type="dcterms:W3CDTF">2024-04-23T11:44:38Z</dcterms:created>
  <dcterms:modified xsi:type="dcterms:W3CDTF">2024-04-24T07:31:48Z</dcterms:modified>
</cp:coreProperties>
</file>